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Bebas Neue" panose="020B0606020202050201" pitchFamily="34" charset="0"/>
      <p:regular r:id="rId14"/>
    </p:embeddedFont>
    <p:embeddedFont>
      <p:font typeface="Bebas Neue Bold" panose="020B0604020202020204" charset="0"/>
      <p:regular r:id="rId15"/>
    </p:embeddedFont>
    <p:embeddedFont>
      <p:font typeface="Brittany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Poppins" panose="00000500000000000000" pitchFamily="2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57061" y="3720392"/>
            <a:ext cx="8752774" cy="195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ORIENTADA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9696932" y="7681132"/>
            <a:ext cx="5012346" cy="781940"/>
            <a:chOff x="0" y="0"/>
            <a:chExt cx="6609980" cy="1031175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981873" y="1121493"/>
            <a:ext cx="277427" cy="277427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6575495" y="1121493"/>
            <a:ext cx="277427" cy="277427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6169118" y="1121493"/>
            <a:ext cx="277427" cy="277427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9921161" y="7804966"/>
            <a:ext cx="4582676" cy="522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0"/>
              </a:lnSpc>
            </a:pPr>
            <a:r>
              <a:rPr lang="en-US" sz="3043" spc="456">
                <a:solidFill>
                  <a:srgbClr val="000000"/>
                </a:solidFill>
                <a:latin typeface="Bebas Neue"/>
              </a:rPr>
              <a:t>by Rafa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8899525"/>
            <a:ext cx="4077715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Poppins"/>
              </a:rPr>
              <a:t>rcalves@senacrs.com.br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952500"/>
            <a:ext cx="5327435" cy="5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SENAC/São Leopoldo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767613" y="5227495"/>
            <a:ext cx="8752774" cy="195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OBJETOS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500904" y="4823386"/>
            <a:ext cx="1710461" cy="1732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88"/>
              </a:lnSpc>
            </a:pPr>
            <a:r>
              <a:rPr lang="en-US" sz="13088" dirty="0">
                <a:solidFill>
                  <a:srgbClr val="B91646"/>
                </a:solidFill>
                <a:latin typeface="Brittany"/>
              </a:rPr>
              <a:t>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280027" y="2223887"/>
            <a:ext cx="5727946" cy="1460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22"/>
              </a:lnSpc>
            </a:pPr>
            <a:r>
              <a:rPr lang="en-US" sz="10922" u="sng" dirty="0" err="1">
                <a:solidFill>
                  <a:srgbClr val="B91646"/>
                </a:solidFill>
                <a:latin typeface="Brittany" panose="020B0604020202020204" charset="0"/>
              </a:rPr>
              <a:t>programação</a:t>
            </a:r>
            <a:endParaRPr lang="en-US" sz="10922" u="sng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331777" y="3956119"/>
            <a:ext cx="5209256" cy="2308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PROGRAMAÇÃO EM PARES</a:t>
            </a:r>
          </a:p>
        </p:txBody>
      </p:sp>
      <p:sp>
        <p:nvSpPr>
          <p:cNvPr id="3" name="AutoShape 3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2007828" y="4751607"/>
            <a:ext cx="5012346" cy="781940"/>
            <a:chOff x="0" y="0"/>
            <a:chExt cx="6609980" cy="1031175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2007817" y="6171722"/>
            <a:ext cx="5012346" cy="781940"/>
            <a:chOff x="0" y="0"/>
            <a:chExt cx="6609980" cy="1031175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2007817" y="7591837"/>
            <a:ext cx="5012346" cy="781940"/>
            <a:chOff x="0" y="0"/>
            <a:chExt cx="6609980" cy="1031175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2614523" y="6276507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Escola de Direção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614534" y="4856392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Pomodoro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614523" y="7696622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Guia de turismo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007817" y="1913223"/>
            <a:ext cx="5012346" cy="781940"/>
            <a:chOff x="0" y="0"/>
            <a:chExt cx="6609980" cy="1031175"/>
          </a:xfrm>
        </p:grpSpPr>
        <p:sp>
          <p:nvSpPr>
            <p:cNvPr id="17" name="Freeform 17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2007828" y="3331492"/>
            <a:ext cx="5012346" cy="781940"/>
            <a:chOff x="0" y="0"/>
            <a:chExt cx="6609980" cy="1031175"/>
          </a:xfrm>
        </p:grpSpPr>
        <p:sp>
          <p:nvSpPr>
            <p:cNvPr id="20" name="Freeform 20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2614523" y="2018007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Piloto &amp; Navegador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614534" y="3436277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Pingue-Pongue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7630" y="2091956"/>
            <a:ext cx="6012740" cy="1601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AVALIATIVO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4122171"/>
            <a:ext cx="16230600" cy="3570670"/>
            <a:chOff x="0" y="0"/>
            <a:chExt cx="21403936" cy="4708783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21340435" cy="4645284"/>
            </a:xfrm>
            <a:custGeom>
              <a:avLst/>
              <a:gdLst/>
              <a:ahLst/>
              <a:cxnLst/>
              <a:rect l="l" t="t" r="r" b="b"/>
              <a:pathLst>
                <a:path w="21340435" h="4645284">
                  <a:moveTo>
                    <a:pt x="21247726" y="4645284"/>
                  </a:moveTo>
                  <a:lnTo>
                    <a:pt x="92710" y="4645284"/>
                  </a:lnTo>
                  <a:cubicBezTo>
                    <a:pt x="41910" y="4645284"/>
                    <a:pt x="0" y="4603373"/>
                    <a:pt x="0" y="455257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246457" y="0"/>
                  </a:lnTo>
                  <a:cubicBezTo>
                    <a:pt x="21297257" y="0"/>
                    <a:pt x="21339166" y="41910"/>
                    <a:pt x="21339166" y="92710"/>
                  </a:cubicBezTo>
                  <a:lnTo>
                    <a:pt x="21339166" y="4551304"/>
                  </a:lnTo>
                  <a:cubicBezTo>
                    <a:pt x="21340435" y="4603374"/>
                    <a:pt x="21298526" y="4645284"/>
                    <a:pt x="21247726" y="4645284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21403935" cy="4708784"/>
            </a:xfrm>
            <a:custGeom>
              <a:avLst/>
              <a:gdLst/>
              <a:ahLst/>
              <a:cxnLst/>
              <a:rect l="l" t="t" r="r" b="b"/>
              <a:pathLst>
                <a:path w="21403935" h="4708784">
                  <a:moveTo>
                    <a:pt x="21279476" y="59690"/>
                  </a:moveTo>
                  <a:cubicBezTo>
                    <a:pt x="21315035" y="59690"/>
                    <a:pt x="21344246" y="88900"/>
                    <a:pt x="21344246" y="124460"/>
                  </a:cubicBezTo>
                  <a:lnTo>
                    <a:pt x="21344246" y="4584324"/>
                  </a:lnTo>
                  <a:cubicBezTo>
                    <a:pt x="21344246" y="4619884"/>
                    <a:pt x="21315035" y="4649094"/>
                    <a:pt x="21279476" y="4649094"/>
                  </a:cubicBezTo>
                  <a:lnTo>
                    <a:pt x="124460" y="4649094"/>
                  </a:lnTo>
                  <a:cubicBezTo>
                    <a:pt x="88900" y="4649094"/>
                    <a:pt x="59690" y="4619884"/>
                    <a:pt x="59690" y="458432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279476" y="59690"/>
                  </a:lnTo>
                  <a:moveTo>
                    <a:pt x="2127947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584324"/>
                  </a:lnTo>
                  <a:cubicBezTo>
                    <a:pt x="0" y="4652904"/>
                    <a:pt x="55880" y="4708784"/>
                    <a:pt x="124460" y="4708784"/>
                  </a:cubicBezTo>
                  <a:lnTo>
                    <a:pt x="21279476" y="4708784"/>
                  </a:lnTo>
                  <a:cubicBezTo>
                    <a:pt x="21348057" y="4708784"/>
                    <a:pt x="21403935" y="4652904"/>
                    <a:pt x="21403935" y="4584324"/>
                  </a:cubicBezTo>
                  <a:lnTo>
                    <a:pt x="21403935" y="124460"/>
                  </a:lnTo>
                  <a:cubicBezTo>
                    <a:pt x="21403935" y="55880"/>
                    <a:pt x="21348057" y="0"/>
                    <a:pt x="2127947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7" name="AutoShape 7"/>
          <p:cNvSpPr/>
          <p:nvPr/>
        </p:nvSpPr>
        <p:spPr>
          <a:xfrm rot="2017">
            <a:off x="1028704" y="5273076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3767252" y="5143500"/>
            <a:ext cx="280984" cy="278202"/>
            <a:chOff x="0" y="0"/>
            <a:chExt cx="1008785" cy="998798"/>
          </a:xfrm>
        </p:grpSpPr>
        <p:sp>
          <p:nvSpPr>
            <p:cNvPr id="9" name="Freeform 9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003508" y="5143500"/>
            <a:ext cx="280984" cy="278202"/>
            <a:chOff x="0" y="0"/>
            <a:chExt cx="1008785" cy="998798"/>
          </a:xfrm>
        </p:grpSpPr>
        <p:sp>
          <p:nvSpPr>
            <p:cNvPr id="12" name="Freeform 12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3808301" y="5143500"/>
            <a:ext cx="280984" cy="278202"/>
            <a:chOff x="0" y="0"/>
            <a:chExt cx="1008785" cy="998798"/>
          </a:xfrm>
        </p:grpSpPr>
        <p:sp>
          <p:nvSpPr>
            <p:cNvPr id="15" name="Freeform 15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2370613" y="5667370"/>
            <a:ext cx="3074262" cy="1558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58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Listas de </a:t>
            </a:r>
          </a:p>
          <a:p>
            <a:pPr algn="ctr">
              <a:lnSpc>
                <a:spcPts val="2663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exercícios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606875" y="5657362"/>
            <a:ext cx="3074262" cy="1578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58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Desafios de</a:t>
            </a:r>
          </a:p>
          <a:p>
            <a:pPr algn="ctr">
              <a:lnSpc>
                <a:spcPts val="2663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411662" y="5923579"/>
            <a:ext cx="3074262" cy="1249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81"/>
              </a:lnSpc>
            </a:pPr>
            <a:r>
              <a:rPr lang="en-US" sz="5327">
                <a:solidFill>
                  <a:srgbClr val="000000"/>
                </a:solidFill>
                <a:latin typeface="Bebas Neue Bold"/>
              </a:rPr>
              <a:t>Participação em aula</a:t>
            </a:r>
          </a:p>
        </p:txBody>
      </p:sp>
      <p:sp>
        <p:nvSpPr>
          <p:cNvPr id="20" name="TextBox 3">
            <a:extLst>
              <a:ext uri="{FF2B5EF4-FFF2-40B4-BE49-F238E27FC236}">
                <a16:creationId xmlns:a16="http://schemas.microsoft.com/office/drawing/2014/main" id="{A6FA3500-2D61-914F-6D0A-F5D9D6EE61C6}"/>
              </a:ext>
            </a:extLst>
          </p:cNvPr>
          <p:cNvSpPr txBox="1"/>
          <p:nvPr/>
        </p:nvSpPr>
        <p:spPr>
          <a:xfrm>
            <a:off x="6875064" y="841647"/>
            <a:ext cx="4537872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processo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9357" y="1990489"/>
            <a:ext cx="5591271" cy="6285705"/>
            <a:chOff x="0" y="0"/>
            <a:chExt cx="7840207" cy="8813958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7776707" cy="8750458"/>
            </a:xfrm>
            <a:custGeom>
              <a:avLst/>
              <a:gdLst/>
              <a:ahLst/>
              <a:cxnLst/>
              <a:rect l="l" t="t" r="r" b="b"/>
              <a:pathLst>
                <a:path w="7776707" h="8750458">
                  <a:moveTo>
                    <a:pt x="7683997" y="8750458"/>
                  </a:moveTo>
                  <a:lnTo>
                    <a:pt x="92710" y="8750458"/>
                  </a:lnTo>
                  <a:cubicBezTo>
                    <a:pt x="41910" y="8750458"/>
                    <a:pt x="0" y="8708548"/>
                    <a:pt x="0" y="865774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682727" y="0"/>
                  </a:lnTo>
                  <a:cubicBezTo>
                    <a:pt x="7733527" y="0"/>
                    <a:pt x="7775437" y="41910"/>
                    <a:pt x="7775437" y="92710"/>
                  </a:cubicBezTo>
                  <a:lnTo>
                    <a:pt x="7775437" y="8656479"/>
                  </a:lnTo>
                  <a:cubicBezTo>
                    <a:pt x="7776707" y="8708548"/>
                    <a:pt x="7734797" y="8750458"/>
                    <a:pt x="7683997" y="8750458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840207" cy="8813958"/>
            </a:xfrm>
            <a:custGeom>
              <a:avLst/>
              <a:gdLst/>
              <a:ahLst/>
              <a:cxnLst/>
              <a:rect l="l" t="t" r="r" b="b"/>
              <a:pathLst>
                <a:path w="7840207" h="8813958">
                  <a:moveTo>
                    <a:pt x="7715747" y="59690"/>
                  </a:moveTo>
                  <a:cubicBezTo>
                    <a:pt x="7751307" y="59690"/>
                    <a:pt x="7780517" y="88900"/>
                    <a:pt x="7780517" y="124460"/>
                  </a:cubicBezTo>
                  <a:lnTo>
                    <a:pt x="7780517" y="8689498"/>
                  </a:lnTo>
                  <a:cubicBezTo>
                    <a:pt x="7780517" y="8725058"/>
                    <a:pt x="7751307" y="8754269"/>
                    <a:pt x="7715747" y="8754269"/>
                  </a:cubicBezTo>
                  <a:lnTo>
                    <a:pt x="124460" y="8754269"/>
                  </a:lnTo>
                  <a:cubicBezTo>
                    <a:pt x="88900" y="8754269"/>
                    <a:pt x="59690" y="8725058"/>
                    <a:pt x="59690" y="868949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715747" y="59690"/>
                  </a:lnTo>
                  <a:moveTo>
                    <a:pt x="771574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689498"/>
                  </a:lnTo>
                  <a:cubicBezTo>
                    <a:pt x="0" y="8758079"/>
                    <a:pt x="55880" y="8813958"/>
                    <a:pt x="124460" y="8813958"/>
                  </a:cubicBezTo>
                  <a:lnTo>
                    <a:pt x="7715747" y="8813958"/>
                  </a:lnTo>
                  <a:cubicBezTo>
                    <a:pt x="7784327" y="8813958"/>
                    <a:pt x="7840207" y="8758079"/>
                    <a:pt x="7840207" y="8689498"/>
                  </a:cubicBezTo>
                  <a:lnTo>
                    <a:pt x="7840207" y="124460"/>
                  </a:lnTo>
                  <a:cubicBezTo>
                    <a:pt x="7840207" y="55880"/>
                    <a:pt x="7784327" y="0"/>
                    <a:pt x="771574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361173" y="2304080"/>
            <a:ext cx="4807639" cy="5658522"/>
            <a:chOff x="0" y="0"/>
            <a:chExt cx="6410185" cy="7544696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r="53656"/>
            <a:stretch>
              <a:fillRect/>
            </a:stretch>
          </p:blipFill>
          <p:spPr>
            <a:xfrm>
              <a:off x="0" y="0"/>
              <a:ext cx="6410185" cy="7544696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8426655" y="2031785"/>
            <a:ext cx="6378843" cy="3111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VAMOS</a:t>
            </a:r>
          </a:p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PROGRAMAR?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426655" y="7798037"/>
            <a:ext cx="6012740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Obrigado pela atenção, pessoal!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6981873" y="1121493"/>
            <a:ext cx="277427" cy="277427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6575495" y="1121493"/>
            <a:ext cx="277427" cy="277427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6169118" y="1121493"/>
            <a:ext cx="277427" cy="277427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1028700" y="8899525"/>
            <a:ext cx="4077715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 dirty="0">
                <a:solidFill>
                  <a:srgbClr val="000000"/>
                </a:solidFill>
                <a:latin typeface="Poppins"/>
              </a:rPr>
              <a:t>rcalves@senacrs.com.br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952500"/>
            <a:ext cx="5327435" cy="5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SENAC/São Leopoldo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390550" y="1028700"/>
            <a:ext cx="5629507" cy="8229600"/>
            <a:chOff x="0" y="0"/>
            <a:chExt cx="7423855" cy="1085270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7360355" cy="10789200"/>
            </a:xfrm>
            <a:custGeom>
              <a:avLst/>
              <a:gdLst/>
              <a:ahLst/>
              <a:cxnLst/>
              <a:rect l="l" t="t" r="r" b="b"/>
              <a:pathLst>
                <a:path w="7360355" h="10789200">
                  <a:moveTo>
                    <a:pt x="7267645" y="10789200"/>
                  </a:moveTo>
                  <a:lnTo>
                    <a:pt x="92710" y="10789200"/>
                  </a:lnTo>
                  <a:cubicBezTo>
                    <a:pt x="41910" y="10789200"/>
                    <a:pt x="0" y="10747290"/>
                    <a:pt x="0" y="1069649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266374" y="0"/>
                  </a:lnTo>
                  <a:cubicBezTo>
                    <a:pt x="7317174" y="0"/>
                    <a:pt x="7359085" y="41910"/>
                    <a:pt x="7359085" y="92710"/>
                  </a:cubicBezTo>
                  <a:lnTo>
                    <a:pt x="7359085" y="10695220"/>
                  </a:lnTo>
                  <a:cubicBezTo>
                    <a:pt x="7360355" y="10747290"/>
                    <a:pt x="7318445" y="10789200"/>
                    <a:pt x="7267645" y="10789200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423855" cy="10852700"/>
            </a:xfrm>
            <a:custGeom>
              <a:avLst/>
              <a:gdLst/>
              <a:ahLst/>
              <a:cxnLst/>
              <a:rect l="l" t="t" r="r" b="b"/>
              <a:pathLst>
                <a:path w="7423855" h="10852700">
                  <a:moveTo>
                    <a:pt x="7299395" y="59690"/>
                  </a:moveTo>
                  <a:cubicBezTo>
                    <a:pt x="7334955" y="59690"/>
                    <a:pt x="7364164" y="88900"/>
                    <a:pt x="7364164" y="124460"/>
                  </a:cubicBezTo>
                  <a:lnTo>
                    <a:pt x="7364164" y="10728240"/>
                  </a:lnTo>
                  <a:cubicBezTo>
                    <a:pt x="7364164" y="10763800"/>
                    <a:pt x="7334955" y="10793010"/>
                    <a:pt x="7299395" y="10793010"/>
                  </a:cubicBezTo>
                  <a:lnTo>
                    <a:pt x="124460" y="10793010"/>
                  </a:lnTo>
                  <a:cubicBezTo>
                    <a:pt x="88900" y="10793010"/>
                    <a:pt x="59690" y="10763800"/>
                    <a:pt x="59690" y="1072824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299395" y="59690"/>
                  </a:lnTo>
                  <a:moveTo>
                    <a:pt x="729939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728240"/>
                  </a:lnTo>
                  <a:cubicBezTo>
                    <a:pt x="0" y="10796820"/>
                    <a:pt x="55880" y="10852700"/>
                    <a:pt x="124460" y="10852700"/>
                  </a:cubicBezTo>
                  <a:lnTo>
                    <a:pt x="7299395" y="10852700"/>
                  </a:lnTo>
                  <a:cubicBezTo>
                    <a:pt x="7367974" y="10852700"/>
                    <a:pt x="7423855" y="10796820"/>
                    <a:pt x="7423855" y="10728240"/>
                  </a:cubicBezTo>
                  <a:lnTo>
                    <a:pt x="7423855" y="124460"/>
                  </a:lnTo>
                  <a:cubicBezTo>
                    <a:pt x="7423855" y="55880"/>
                    <a:pt x="7367974" y="0"/>
                    <a:pt x="729939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814668" y="1498749"/>
            <a:ext cx="4711576" cy="7289502"/>
            <a:chOff x="0" y="0"/>
            <a:chExt cx="6282101" cy="971933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31823" t="20838" r="29801"/>
            <a:stretch>
              <a:fillRect/>
            </a:stretch>
          </p:blipFill>
          <p:spPr>
            <a:xfrm>
              <a:off x="0" y="0"/>
              <a:ext cx="6282101" cy="971933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4999795" y="4763856"/>
            <a:ext cx="2259505" cy="791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Rafael</a:t>
            </a:r>
          </a:p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Corrêa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377810" y="4947822"/>
            <a:ext cx="6012740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SOU EU?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147732" y="3913389"/>
            <a:ext cx="4537872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quem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05066" y="1028700"/>
            <a:ext cx="5629507" cy="8229600"/>
            <a:chOff x="0" y="0"/>
            <a:chExt cx="7423855" cy="1085270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7360355" cy="10789200"/>
            </a:xfrm>
            <a:custGeom>
              <a:avLst/>
              <a:gdLst/>
              <a:ahLst/>
              <a:cxnLst/>
              <a:rect l="l" t="t" r="r" b="b"/>
              <a:pathLst>
                <a:path w="7360355" h="10789200">
                  <a:moveTo>
                    <a:pt x="7267645" y="10789200"/>
                  </a:moveTo>
                  <a:lnTo>
                    <a:pt x="92710" y="10789200"/>
                  </a:lnTo>
                  <a:cubicBezTo>
                    <a:pt x="41910" y="10789200"/>
                    <a:pt x="0" y="10747290"/>
                    <a:pt x="0" y="1069649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266374" y="0"/>
                  </a:lnTo>
                  <a:cubicBezTo>
                    <a:pt x="7317174" y="0"/>
                    <a:pt x="7359085" y="41910"/>
                    <a:pt x="7359085" y="92710"/>
                  </a:cubicBezTo>
                  <a:lnTo>
                    <a:pt x="7359085" y="10695220"/>
                  </a:lnTo>
                  <a:cubicBezTo>
                    <a:pt x="7360355" y="10747290"/>
                    <a:pt x="7318445" y="10789200"/>
                    <a:pt x="7267645" y="10789200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423855" cy="10852700"/>
            </a:xfrm>
            <a:custGeom>
              <a:avLst/>
              <a:gdLst/>
              <a:ahLst/>
              <a:cxnLst/>
              <a:rect l="l" t="t" r="r" b="b"/>
              <a:pathLst>
                <a:path w="7423855" h="10852700">
                  <a:moveTo>
                    <a:pt x="7299395" y="59690"/>
                  </a:moveTo>
                  <a:cubicBezTo>
                    <a:pt x="7334955" y="59690"/>
                    <a:pt x="7364164" y="88900"/>
                    <a:pt x="7364164" y="124460"/>
                  </a:cubicBezTo>
                  <a:lnTo>
                    <a:pt x="7364164" y="10728240"/>
                  </a:lnTo>
                  <a:cubicBezTo>
                    <a:pt x="7364164" y="10763800"/>
                    <a:pt x="7334955" y="10793010"/>
                    <a:pt x="7299395" y="10793010"/>
                  </a:cubicBezTo>
                  <a:lnTo>
                    <a:pt x="124460" y="10793010"/>
                  </a:lnTo>
                  <a:cubicBezTo>
                    <a:pt x="88900" y="10793010"/>
                    <a:pt x="59690" y="10763800"/>
                    <a:pt x="59690" y="1072824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299395" y="59690"/>
                  </a:lnTo>
                  <a:moveTo>
                    <a:pt x="729939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728240"/>
                  </a:lnTo>
                  <a:cubicBezTo>
                    <a:pt x="0" y="10796820"/>
                    <a:pt x="55880" y="10852700"/>
                    <a:pt x="124460" y="10852700"/>
                  </a:cubicBezTo>
                  <a:lnTo>
                    <a:pt x="7299395" y="10852700"/>
                  </a:lnTo>
                  <a:cubicBezTo>
                    <a:pt x="7367974" y="10852700"/>
                    <a:pt x="7423855" y="10796820"/>
                    <a:pt x="7423855" y="10728240"/>
                  </a:cubicBezTo>
                  <a:lnTo>
                    <a:pt x="7423855" y="124460"/>
                  </a:lnTo>
                  <a:cubicBezTo>
                    <a:pt x="7423855" y="55880"/>
                    <a:pt x="7367974" y="0"/>
                    <a:pt x="729939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529184" y="1498749"/>
            <a:ext cx="4711576" cy="7289502"/>
            <a:chOff x="0" y="0"/>
            <a:chExt cx="6282101" cy="971933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31823" t="20838" r="29801"/>
            <a:stretch>
              <a:fillRect/>
            </a:stretch>
          </p:blipFill>
          <p:spPr>
            <a:xfrm>
              <a:off x="0" y="0"/>
              <a:ext cx="6282101" cy="971933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511519" y="1915801"/>
            <a:ext cx="6012740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SOU EU?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81440" y="881369"/>
            <a:ext cx="4537872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quem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999795" y="4763856"/>
            <a:ext cx="2259505" cy="791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Rafael</a:t>
            </a:r>
          </a:p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Corrêa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3833792"/>
            <a:ext cx="3816657" cy="3628979"/>
            <a:chOff x="0" y="0"/>
            <a:chExt cx="8715749" cy="8287166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8652249" cy="8223665"/>
            </a:xfrm>
            <a:custGeom>
              <a:avLst/>
              <a:gdLst/>
              <a:ahLst/>
              <a:cxnLst/>
              <a:rect l="l" t="t" r="r" b="b"/>
              <a:pathLst>
                <a:path w="8652249" h="8223665">
                  <a:moveTo>
                    <a:pt x="8559539" y="8223665"/>
                  </a:moveTo>
                  <a:lnTo>
                    <a:pt x="92710" y="8223665"/>
                  </a:lnTo>
                  <a:cubicBezTo>
                    <a:pt x="41910" y="8223665"/>
                    <a:pt x="0" y="8181756"/>
                    <a:pt x="0" y="813095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58269" y="0"/>
                  </a:lnTo>
                  <a:cubicBezTo>
                    <a:pt x="8609069" y="0"/>
                    <a:pt x="8650979" y="41910"/>
                    <a:pt x="8650979" y="92710"/>
                  </a:cubicBezTo>
                  <a:lnTo>
                    <a:pt x="8650979" y="8129686"/>
                  </a:lnTo>
                  <a:cubicBezTo>
                    <a:pt x="8652249" y="8181756"/>
                    <a:pt x="8610339" y="8223665"/>
                    <a:pt x="8559539" y="822366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8715749" cy="8287166"/>
            </a:xfrm>
            <a:custGeom>
              <a:avLst/>
              <a:gdLst/>
              <a:ahLst/>
              <a:cxnLst/>
              <a:rect l="l" t="t" r="r" b="b"/>
              <a:pathLst>
                <a:path w="8715749" h="8287166">
                  <a:moveTo>
                    <a:pt x="8591289" y="59690"/>
                  </a:moveTo>
                  <a:cubicBezTo>
                    <a:pt x="8626849" y="59690"/>
                    <a:pt x="8656058" y="88900"/>
                    <a:pt x="8656058" y="124460"/>
                  </a:cubicBezTo>
                  <a:lnTo>
                    <a:pt x="8656058" y="8162706"/>
                  </a:lnTo>
                  <a:cubicBezTo>
                    <a:pt x="8656058" y="8198266"/>
                    <a:pt x="8626849" y="8227476"/>
                    <a:pt x="8591289" y="8227476"/>
                  </a:cubicBezTo>
                  <a:lnTo>
                    <a:pt x="124460" y="8227476"/>
                  </a:lnTo>
                  <a:cubicBezTo>
                    <a:pt x="88900" y="8227476"/>
                    <a:pt x="59690" y="8198266"/>
                    <a:pt x="59690" y="816270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591289" y="59690"/>
                  </a:lnTo>
                  <a:moveTo>
                    <a:pt x="859128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62706"/>
                  </a:lnTo>
                  <a:cubicBezTo>
                    <a:pt x="0" y="8231286"/>
                    <a:pt x="55880" y="8287166"/>
                    <a:pt x="124460" y="8287166"/>
                  </a:cubicBezTo>
                  <a:lnTo>
                    <a:pt x="8591289" y="8287166"/>
                  </a:lnTo>
                  <a:cubicBezTo>
                    <a:pt x="8659869" y="8287166"/>
                    <a:pt x="8715749" y="8231286"/>
                    <a:pt x="8715749" y="8162706"/>
                  </a:cubicBezTo>
                  <a:lnTo>
                    <a:pt x="8715749" y="124460"/>
                  </a:lnTo>
                  <a:cubicBezTo>
                    <a:pt x="8715749" y="55880"/>
                    <a:pt x="8659869" y="0"/>
                    <a:pt x="85912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370878" y="4198537"/>
            <a:ext cx="3132301" cy="2899489"/>
            <a:chOff x="0" y="0"/>
            <a:chExt cx="4176401" cy="3865985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/>
            <a:srcRect l="34767" t="24066" r="34576" b="38096"/>
            <a:stretch>
              <a:fillRect/>
            </a:stretch>
          </p:blipFill>
          <p:spPr>
            <a:xfrm>
              <a:off x="0" y="0"/>
              <a:ext cx="4176401" cy="3865985"/>
            </a:xfrm>
            <a:prstGeom prst="rect">
              <a:avLst/>
            </a:prstGeom>
          </p:spPr>
        </p:pic>
      </p:grpSp>
      <p:grpSp>
        <p:nvGrpSpPr>
          <p:cNvPr id="15" name="Group 15"/>
          <p:cNvGrpSpPr/>
          <p:nvPr/>
        </p:nvGrpSpPr>
        <p:grpSpPr>
          <a:xfrm>
            <a:off x="6069690" y="2604884"/>
            <a:ext cx="3558447" cy="3383466"/>
            <a:chOff x="0" y="0"/>
            <a:chExt cx="8715749" cy="8287166"/>
          </a:xfrm>
        </p:grpSpPr>
        <p:sp>
          <p:nvSpPr>
            <p:cNvPr id="16" name="Freeform 16"/>
            <p:cNvSpPr/>
            <p:nvPr/>
          </p:nvSpPr>
          <p:spPr>
            <a:xfrm>
              <a:off x="31750" y="31750"/>
              <a:ext cx="8652249" cy="8223665"/>
            </a:xfrm>
            <a:custGeom>
              <a:avLst/>
              <a:gdLst/>
              <a:ahLst/>
              <a:cxnLst/>
              <a:rect l="l" t="t" r="r" b="b"/>
              <a:pathLst>
                <a:path w="8652249" h="8223665">
                  <a:moveTo>
                    <a:pt x="8559539" y="8223665"/>
                  </a:moveTo>
                  <a:lnTo>
                    <a:pt x="92710" y="8223665"/>
                  </a:lnTo>
                  <a:cubicBezTo>
                    <a:pt x="41910" y="8223665"/>
                    <a:pt x="0" y="8181756"/>
                    <a:pt x="0" y="813095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58269" y="0"/>
                  </a:lnTo>
                  <a:cubicBezTo>
                    <a:pt x="8609069" y="0"/>
                    <a:pt x="8650979" y="41910"/>
                    <a:pt x="8650979" y="92710"/>
                  </a:cubicBezTo>
                  <a:lnTo>
                    <a:pt x="8650979" y="8129686"/>
                  </a:lnTo>
                  <a:cubicBezTo>
                    <a:pt x="8652249" y="8181756"/>
                    <a:pt x="8610339" y="8223665"/>
                    <a:pt x="8559539" y="822366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8715749" cy="8287166"/>
            </a:xfrm>
            <a:custGeom>
              <a:avLst/>
              <a:gdLst/>
              <a:ahLst/>
              <a:cxnLst/>
              <a:rect l="l" t="t" r="r" b="b"/>
              <a:pathLst>
                <a:path w="8715749" h="8287166">
                  <a:moveTo>
                    <a:pt x="8591289" y="59690"/>
                  </a:moveTo>
                  <a:cubicBezTo>
                    <a:pt x="8626849" y="59690"/>
                    <a:pt x="8656058" y="88900"/>
                    <a:pt x="8656058" y="124460"/>
                  </a:cubicBezTo>
                  <a:lnTo>
                    <a:pt x="8656058" y="8162706"/>
                  </a:lnTo>
                  <a:cubicBezTo>
                    <a:pt x="8656058" y="8198266"/>
                    <a:pt x="8626849" y="8227476"/>
                    <a:pt x="8591289" y="8227476"/>
                  </a:cubicBezTo>
                  <a:lnTo>
                    <a:pt x="124460" y="8227476"/>
                  </a:lnTo>
                  <a:cubicBezTo>
                    <a:pt x="88900" y="8227476"/>
                    <a:pt x="59690" y="8198266"/>
                    <a:pt x="59690" y="816270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591289" y="59690"/>
                  </a:lnTo>
                  <a:moveTo>
                    <a:pt x="859128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62706"/>
                  </a:lnTo>
                  <a:cubicBezTo>
                    <a:pt x="0" y="8231286"/>
                    <a:pt x="55880" y="8287166"/>
                    <a:pt x="124460" y="8287166"/>
                  </a:cubicBezTo>
                  <a:lnTo>
                    <a:pt x="8591289" y="8287166"/>
                  </a:lnTo>
                  <a:cubicBezTo>
                    <a:pt x="8659869" y="8287166"/>
                    <a:pt x="8715749" y="8231286"/>
                    <a:pt x="8715749" y="8162706"/>
                  </a:cubicBezTo>
                  <a:lnTo>
                    <a:pt x="8715749" y="124460"/>
                  </a:lnTo>
                  <a:cubicBezTo>
                    <a:pt x="8715749" y="55880"/>
                    <a:pt x="8659869" y="0"/>
                    <a:pt x="85912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6388719" y="2944952"/>
            <a:ext cx="2920390" cy="2703329"/>
            <a:chOff x="0" y="0"/>
            <a:chExt cx="3893854" cy="3604438"/>
          </a:xfrm>
        </p:grpSpPr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4"/>
            <a:srcRect l="16482" t="18376" b="23640"/>
            <a:stretch>
              <a:fillRect/>
            </a:stretch>
          </p:blipFill>
          <p:spPr>
            <a:xfrm>
              <a:off x="0" y="0"/>
              <a:ext cx="3893854" cy="3604438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5072716" y="6132076"/>
            <a:ext cx="3662317" cy="3482228"/>
            <a:chOff x="0" y="0"/>
            <a:chExt cx="8715749" cy="8287166"/>
          </a:xfrm>
        </p:grpSpPr>
        <p:sp>
          <p:nvSpPr>
            <p:cNvPr id="21" name="Freeform 21"/>
            <p:cNvSpPr/>
            <p:nvPr/>
          </p:nvSpPr>
          <p:spPr>
            <a:xfrm>
              <a:off x="31750" y="31750"/>
              <a:ext cx="8652249" cy="8223665"/>
            </a:xfrm>
            <a:custGeom>
              <a:avLst/>
              <a:gdLst/>
              <a:ahLst/>
              <a:cxnLst/>
              <a:rect l="l" t="t" r="r" b="b"/>
              <a:pathLst>
                <a:path w="8652249" h="8223665">
                  <a:moveTo>
                    <a:pt x="8559539" y="8223665"/>
                  </a:moveTo>
                  <a:lnTo>
                    <a:pt x="92710" y="8223665"/>
                  </a:lnTo>
                  <a:cubicBezTo>
                    <a:pt x="41910" y="8223665"/>
                    <a:pt x="0" y="8181756"/>
                    <a:pt x="0" y="813095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58269" y="0"/>
                  </a:lnTo>
                  <a:cubicBezTo>
                    <a:pt x="8609069" y="0"/>
                    <a:pt x="8650979" y="41910"/>
                    <a:pt x="8650979" y="92710"/>
                  </a:cubicBezTo>
                  <a:lnTo>
                    <a:pt x="8650979" y="8129686"/>
                  </a:lnTo>
                  <a:cubicBezTo>
                    <a:pt x="8652249" y="8181756"/>
                    <a:pt x="8610339" y="8223665"/>
                    <a:pt x="8559539" y="822366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8715749" cy="8287166"/>
            </a:xfrm>
            <a:custGeom>
              <a:avLst/>
              <a:gdLst/>
              <a:ahLst/>
              <a:cxnLst/>
              <a:rect l="l" t="t" r="r" b="b"/>
              <a:pathLst>
                <a:path w="8715749" h="8287166">
                  <a:moveTo>
                    <a:pt x="8591289" y="59690"/>
                  </a:moveTo>
                  <a:cubicBezTo>
                    <a:pt x="8626849" y="59690"/>
                    <a:pt x="8656058" y="88900"/>
                    <a:pt x="8656058" y="124460"/>
                  </a:cubicBezTo>
                  <a:lnTo>
                    <a:pt x="8656058" y="8162706"/>
                  </a:lnTo>
                  <a:cubicBezTo>
                    <a:pt x="8656058" y="8198266"/>
                    <a:pt x="8626849" y="8227476"/>
                    <a:pt x="8591289" y="8227476"/>
                  </a:cubicBezTo>
                  <a:lnTo>
                    <a:pt x="124460" y="8227476"/>
                  </a:lnTo>
                  <a:cubicBezTo>
                    <a:pt x="88900" y="8227476"/>
                    <a:pt x="59690" y="8198266"/>
                    <a:pt x="59690" y="816270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591289" y="59690"/>
                  </a:lnTo>
                  <a:moveTo>
                    <a:pt x="859128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162706"/>
                  </a:lnTo>
                  <a:cubicBezTo>
                    <a:pt x="0" y="8231286"/>
                    <a:pt x="55880" y="8287166"/>
                    <a:pt x="124460" y="8287166"/>
                  </a:cubicBezTo>
                  <a:lnTo>
                    <a:pt x="8591289" y="8287166"/>
                  </a:lnTo>
                  <a:cubicBezTo>
                    <a:pt x="8659869" y="8287166"/>
                    <a:pt x="8715749" y="8231286"/>
                    <a:pt x="8715749" y="8162706"/>
                  </a:cubicBezTo>
                  <a:lnTo>
                    <a:pt x="8715749" y="124460"/>
                  </a:lnTo>
                  <a:cubicBezTo>
                    <a:pt x="8715749" y="55880"/>
                    <a:pt x="8659869" y="0"/>
                    <a:pt x="859128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5401057" y="6482071"/>
            <a:ext cx="3005635" cy="2782238"/>
            <a:chOff x="0" y="0"/>
            <a:chExt cx="4007514" cy="3709650"/>
          </a:xfrm>
        </p:grpSpPr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/>
            <a:srcRect l="13483" t="22720" r="18459" b="30030"/>
            <a:stretch>
              <a:fillRect/>
            </a:stretch>
          </p:blipFill>
          <p:spPr>
            <a:xfrm>
              <a:off x="0" y="0"/>
              <a:ext cx="4007514" cy="370965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390550" y="1028700"/>
            <a:ext cx="5629507" cy="8229600"/>
            <a:chOff x="0" y="0"/>
            <a:chExt cx="7423855" cy="1085270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7360355" cy="10789200"/>
            </a:xfrm>
            <a:custGeom>
              <a:avLst/>
              <a:gdLst/>
              <a:ahLst/>
              <a:cxnLst/>
              <a:rect l="l" t="t" r="r" b="b"/>
              <a:pathLst>
                <a:path w="7360355" h="10789200">
                  <a:moveTo>
                    <a:pt x="7267645" y="10789200"/>
                  </a:moveTo>
                  <a:lnTo>
                    <a:pt x="92710" y="10789200"/>
                  </a:lnTo>
                  <a:cubicBezTo>
                    <a:pt x="41910" y="10789200"/>
                    <a:pt x="0" y="10747290"/>
                    <a:pt x="0" y="1069649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266374" y="0"/>
                  </a:lnTo>
                  <a:cubicBezTo>
                    <a:pt x="7317174" y="0"/>
                    <a:pt x="7359085" y="41910"/>
                    <a:pt x="7359085" y="92710"/>
                  </a:cubicBezTo>
                  <a:lnTo>
                    <a:pt x="7359085" y="10695220"/>
                  </a:lnTo>
                  <a:cubicBezTo>
                    <a:pt x="7360355" y="10747290"/>
                    <a:pt x="7318445" y="10789200"/>
                    <a:pt x="7267645" y="10789200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423855" cy="10852700"/>
            </a:xfrm>
            <a:custGeom>
              <a:avLst/>
              <a:gdLst/>
              <a:ahLst/>
              <a:cxnLst/>
              <a:rect l="l" t="t" r="r" b="b"/>
              <a:pathLst>
                <a:path w="7423855" h="10852700">
                  <a:moveTo>
                    <a:pt x="7299395" y="59690"/>
                  </a:moveTo>
                  <a:cubicBezTo>
                    <a:pt x="7334955" y="59690"/>
                    <a:pt x="7364164" y="88900"/>
                    <a:pt x="7364164" y="124460"/>
                  </a:cubicBezTo>
                  <a:lnTo>
                    <a:pt x="7364164" y="10728240"/>
                  </a:lnTo>
                  <a:cubicBezTo>
                    <a:pt x="7364164" y="10763800"/>
                    <a:pt x="7334955" y="10793010"/>
                    <a:pt x="7299395" y="10793010"/>
                  </a:cubicBezTo>
                  <a:lnTo>
                    <a:pt x="124460" y="10793010"/>
                  </a:lnTo>
                  <a:cubicBezTo>
                    <a:pt x="88900" y="10793010"/>
                    <a:pt x="59690" y="10763800"/>
                    <a:pt x="59690" y="1072824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299395" y="59690"/>
                  </a:lnTo>
                  <a:moveTo>
                    <a:pt x="729939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728240"/>
                  </a:lnTo>
                  <a:cubicBezTo>
                    <a:pt x="0" y="10796820"/>
                    <a:pt x="55880" y="10852700"/>
                    <a:pt x="124460" y="10852700"/>
                  </a:cubicBezTo>
                  <a:lnTo>
                    <a:pt x="7299395" y="10852700"/>
                  </a:lnTo>
                  <a:cubicBezTo>
                    <a:pt x="7367974" y="10852700"/>
                    <a:pt x="7423855" y="10796820"/>
                    <a:pt x="7423855" y="10728240"/>
                  </a:cubicBezTo>
                  <a:lnTo>
                    <a:pt x="7423855" y="124460"/>
                  </a:lnTo>
                  <a:cubicBezTo>
                    <a:pt x="7423855" y="55880"/>
                    <a:pt x="7367974" y="0"/>
                    <a:pt x="729939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8814668" y="1498749"/>
            <a:ext cx="4711576" cy="7289502"/>
            <a:chOff x="0" y="0"/>
            <a:chExt cx="6282101" cy="971933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31823" t="20838" r="29801"/>
            <a:stretch>
              <a:fillRect/>
            </a:stretch>
          </p:blipFill>
          <p:spPr>
            <a:xfrm>
              <a:off x="0" y="0"/>
              <a:ext cx="6282101" cy="9719337"/>
            </a:xfrm>
            <a:prstGeom prst="rect">
              <a:avLst/>
            </a:prstGeom>
          </p:spPr>
        </p:pic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536224" y="4933791"/>
            <a:ext cx="2845198" cy="79873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511519" y="1915801"/>
            <a:ext cx="6012740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 dirty="0">
                <a:solidFill>
                  <a:srgbClr val="000000"/>
                </a:solidFill>
                <a:latin typeface="Bebas Neue Bold"/>
              </a:rPr>
              <a:t>SOU EU?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rcRect l="37249" r="36449" b="47296"/>
          <a:stretch>
            <a:fillRect/>
          </a:stretch>
        </p:blipFill>
        <p:spPr>
          <a:xfrm>
            <a:off x="1511519" y="4844708"/>
            <a:ext cx="956208" cy="887814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l="23786" b="22313"/>
          <a:stretch>
            <a:fillRect/>
          </a:stretch>
        </p:blipFill>
        <p:spPr>
          <a:xfrm>
            <a:off x="2540019" y="4944863"/>
            <a:ext cx="788196" cy="787658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511519" y="6119191"/>
            <a:ext cx="4030220" cy="545854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7"/>
          <a:srcRect t="23026" b="23761"/>
          <a:stretch>
            <a:fillRect/>
          </a:stretch>
        </p:blipFill>
        <p:spPr>
          <a:xfrm>
            <a:off x="1677932" y="6912826"/>
            <a:ext cx="1579588" cy="840522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rcRect t="23121" b="23287"/>
          <a:stretch>
            <a:fillRect/>
          </a:stretch>
        </p:blipFill>
        <p:spPr>
          <a:xfrm>
            <a:off x="3526629" y="6812378"/>
            <a:ext cx="1943289" cy="1041417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5570900" y="6411285"/>
            <a:ext cx="1621044" cy="1215783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281440" y="881369"/>
            <a:ext cx="4537872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quem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4999795" y="4763856"/>
            <a:ext cx="2259505" cy="791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Rafael</a:t>
            </a:r>
          </a:p>
          <a:p>
            <a:pPr algn="r">
              <a:lnSpc>
                <a:spcPts val="3043"/>
              </a:lnSpc>
            </a:pPr>
            <a:r>
              <a:rPr lang="en-US" sz="3043" spc="456">
                <a:solidFill>
                  <a:srgbClr val="000000"/>
                </a:solidFill>
                <a:latin typeface="Bebas Neue Bold"/>
              </a:rPr>
              <a:t>Corrêa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177052" y="2420070"/>
            <a:ext cx="2739725" cy="1194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ACESSE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6568498" y="5118246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407483" y="3767021"/>
            <a:ext cx="6278862" cy="1194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B91646"/>
                </a:solidFill>
                <a:latin typeface="Bebas Neue Bold"/>
              </a:rPr>
              <a:t>WWW.MENTI.COM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98284" y="5113972"/>
            <a:ext cx="5497260" cy="1194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INSIRA O CÓDIGO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98284" y="6460923"/>
            <a:ext cx="5497260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79"/>
              </a:lnSpc>
            </a:pPr>
            <a:r>
              <a:rPr lang="pt-BR" sz="8779" dirty="0">
                <a:solidFill>
                  <a:srgbClr val="B91646"/>
                </a:solidFill>
                <a:latin typeface="Bebas Neue Bold"/>
              </a:rPr>
              <a:t>4184 4526</a:t>
            </a:r>
            <a:endParaRPr lang="en-US" sz="8779" dirty="0">
              <a:solidFill>
                <a:srgbClr val="B91646"/>
              </a:solidFill>
              <a:latin typeface="Bebas Neue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874346" y="7541174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ou use o QR code</a:t>
            </a:r>
          </a:p>
        </p:txBody>
      </p:sp>
      <p:pic>
        <p:nvPicPr>
          <p:cNvPr id="10" name="Imagem 9" descr="Código QR&#10;&#10;Descrição gerada automaticamente">
            <a:extLst>
              <a:ext uri="{FF2B5EF4-FFF2-40B4-BE49-F238E27FC236}">
                <a16:creationId xmlns:a16="http://schemas.microsoft.com/office/drawing/2014/main" id="{6CDDD0F5-717D-DC80-E5B3-E562BF046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1800" y1="20000" x2="21800" y2="20000"/>
                        <a14:foregroundMark x1="28200" y1="16800" x2="28200" y2="16800"/>
                        <a14:foregroundMark x1="35400" y1="11400" x2="35400" y2="11400"/>
                        <a14:foregroundMark x1="36800" y1="17400" x2="36800" y2="17400"/>
                        <a14:foregroundMark x1="47000" y1="12200" x2="47000" y2="12200"/>
                        <a14:foregroundMark x1="50000" y1="14600" x2="50000" y2="14600"/>
                        <a14:foregroundMark x1="47600" y1="19400" x2="47600" y2="19400"/>
                        <a14:foregroundMark x1="50200" y1="23400" x2="50200" y2="23400"/>
                        <a14:foregroundMark x1="48000" y1="26000" x2="48000" y2="26000"/>
                        <a14:foregroundMark x1="44800" y1="31200" x2="44800" y2="31200"/>
                        <a14:foregroundMark x1="50000" y1="28800" x2="50000" y2="28800"/>
                        <a14:foregroundMark x1="54600" y1="30800" x2="54600" y2="30800"/>
                        <a14:foregroundMark x1="66000" y1="20800" x2="66000" y2="20800"/>
                        <a14:foregroundMark x1="72600" y1="19200" x2="72600" y2="19200"/>
                        <a14:foregroundMark x1="76600" y1="19200" x2="76600" y2="19200"/>
                        <a14:foregroundMark x1="20200" y1="78400" x2="20200" y2="78400"/>
                        <a14:foregroundMark x1="16200" y1="63200" x2="16200" y2="63200"/>
                        <a14:foregroundMark x1="17000" y1="38600" x2="17000" y2="38600"/>
                        <a14:foregroundMark x1="13200" y1="33400" x2="13200" y2="33400"/>
                        <a14:foregroundMark x1="28800" y1="33400" x2="28800" y2="33400"/>
                        <a14:foregroundMark x1="34400" y1="37000" x2="34400" y2="37000"/>
                        <a14:foregroundMark x1="34200" y1="27800" x2="34200" y2="27800"/>
                        <a14:foregroundMark x1="36800" y1="26000" x2="36800" y2="26000"/>
                        <a14:foregroundMark x1="39400" y1="28600" x2="39400" y2="28600"/>
                        <a14:foregroundMark x1="39600" y1="36600" x2="39600" y2="36600"/>
                        <a14:foregroundMark x1="45000" y1="38600" x2="45000" y2="38600"/>
                        <a14:foregroundMark x1="44600" y1="45200" x2="44600" y2="45200"/>
                        <a14:foregroundMark x1="28800" y1="49800" x2="28800" y2="49800"/>
                        <a14:foregroundMark x1="50600" y1="59200" x2="50600" y2="59200"/>
                        <a14:foregroundMark x1="42200" y1="61600" x2="42200" y2="61600"/>
                        <a14:foregroundMark x1="27600" y1="60400" x2="27600" y2="60400"/>
                        <a14:foregroundMark x1="23000" y1="60600" x2="23000" y2="60600"/>
                        <a14:foregroundMark x1="23600" y1="65800" x2="23600" y2="65800"/>
                        <a14:foregroundMark x1="28400" y1="72400" x2="28400" y2="72400"/>
                        <a14:foregroundMark x1="28400" y1="66800" x2="28400" y2="66800"/>
                        <a14:foregroundMark x1="45000" y1="66200" x2="45000" y2="66200"/>
                        <a14:foregroundMark x1="50000" y1="66200" x2="50000" y2="66200"/>
                        <a14:foregroundMark x1="53000" y1="71200" x2="53000" y2="71200"/>
                        <a14:foregroundMark x1="51400" y1="77600" x2="51400" y2="77600"/>
                        <a14:foregroundMark x1="33800" y1="86400" x2="33800" y2="86400"/>
                        <a14:foregroundMark x1="37400" y1="81800" x2="37400" y2="81800"/>
                        <a14:foregroundMark x1="40000" y1="85000" x2="40000" y2="85000"/>
                        <a14:foregroundMark x1="42000" y1="88000" x2="42000" y2="88000"/>
                        <a14:foregroundMark x1="47000" y1="87400" x2="47000" y2="87400"/>
                        <a14:foregroundMark x1="58000" y1="81600" x2="58000" y2="81600"/>
                        <a14:foregroundMark x1="60800" y1="84800" x2="60800" y2="84800"/>
                        <a14:foregroundMark x1="67800" y1="87000" x2="67800" y2="87000"/>
                        <a14:foregroundMark x1="58000" y1="74200" x2="58000" y2="74200"/>
                        <a14:foregroundMark x1="72000" y1="71200" x2="72000" y2="71200"/>
                        <a14:foregroundMark x1="82400" y1="48000" x2="82400" y2="48000"/>
                        <a14:foregroundMark x1="81800" y1="37000" x2="81800" y2="37000"/>
                        <a14:foregroundMark x1="72000" y1="34000" x2="72000" y2="34000"/>
                        <a14:foregroundMark x1="63800" y1="36000" x2="63800" y2="36000"/>
                        <a14:foregroundMark x1="55600" y1="22600" x2="55600" y2="22600"/>
                        <a14:foregroundMark x1="53000" y1="17200" x2="53000" y2="17200"/>
                        <a14:foregroundMark x1="77200" y1="56600" x2="77200" y2="56600"/>
                        <a14:foregroundMark x1="83000" y1="57800" x2="83000" y2="57800"/>
                        <a14:foregroundMark x1="80600" y1="40600" x2="80600" y2="40600"/>
                        <a14:foregroundMark x1="88600" y1="33200" x2="88600" y2="33200"/>
                        <a14:foregroundMark x1="88000" y1="60400" x2="88000" y2="60400"/>
                        <a14:foregroundMark x1="85200" y1="74800" x2="85200" y2="74800"/>
                        <a14:foregroundMark x1="82000" y1="81600" x2="82000" y2="81600"/>
                        <a14:foregroundMark x1="21000" y1="45000" x2="21000" y2="45000"/>
                        <a14:backgroundMark x1="6200" y1="6000" x2="6200" y2="6000"/>
                        <a14:backgroundMark x1="2600" y1="9600" x2="3800" y2="32800"/>
                        <a14:backgroundMark x1="47400" y1="28600" x2="47400" y2="28600"/>
                        <a14:backgroundMark x1="28400" y1="41400" x2="28400" y2="41400"/>
                        <a14:backgroundMark x1="63800" y1="18000" x2="63800" y2="18000"/>
                        <a14:backgroundMark x1="77400" y1="56200" x2="77400" y2="56200"/>
                        <a14:backgroundMark x1="77200" y1="56200" x2="77200" y2="56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0" y="2311775"/>
            <a:ext cx="5707555" cy="57075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85992" y="1028700"/>
            <a:ext cx="5629507" cy="8229600"/>
            <a:chOff x="0" y="0"/>
            <a:chExt cx="7423855" cy="10852700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7360355" cy="10789200"/>
            </a:xfrm>
            <a:custGeom>
              <a:avLst/>
              <a:gdLst/>
              <a:ahLst/>
              <a:cxnLst/>
              <a:rect l="l" t="t" r="r" b="b"/>
              <a:pathLst>
                <a:path w="7360355" h="10789200">
                  <a:moveTo>
                    <a:pt x="7267645" y="10789200"/>
                  </a:moveTo>
                  <a:lnTo>
                    <a:pt x="92710" y="10789200"/>
                  </a:lnTo>
                  <a:cubicBezTo>
                    <a:pt x="41910" y="10789200"/>
                    <a:pt x="0" y="10747290"/>
                    <a:pt x="0" y="1069649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7266374" y="0"/>
                  </a:lnTo>
                  <a:cubicBezTo>
                    <a:pt x="7317174" y="0"/>
                    <a:pt x="7359085" y="41910"/>
                    <a:pt x="7359085" y="92710"/>
                  </a:cubicBezTo>
                  <a:lnTo>
                    <a:pt x="7359085" y="10695220"/>
                  </a:lnTo>
                  <a:cubicBezTo>
                    <a:pt x="7360355" y="10747290"/>
                    <a:pt x="7318445" y="10789200"/>
                    <a:pt x="7267645" y="10789200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7423855" cy="10852700"/>
            </a:xfrm>
            <a:custGeom>
              <a:avLst/>
              <a:gdLst/>
              <a:ahLst/>
              <a:cxnLst/>
              <a:rect l="l" t="t" r="r" b="b"/>
              <a:pathLst>
                <a:path w="7423855" h="10852700">
                  <a:moveTo>
                    <a:pt x="7299395" y="59690"/>
                  </a:moveTo>
                  <a:cubicBezTo>
                    <a:pt x="7334955" y="59690"/>
                    <a:pt x="7364164" y="88900"/>
                    <a:pt x="7364164" y="124460"/>
                  </a:cubicBezTo>
                  <a:lnTo>
                    <a:pt x="7364164" y="10728240"/>
                  </a:lnTo>
                  <a:cubicBezTo>
                    <a:pt x="7364164" y="10763800"/>
                    <a:pt x="7334955" y="10793010"/>
                    <a:pt x="7299395" y="10793010"/>
                  </a:cubicBezTo>
                  <a:lnTo>
                    <a:pt x="124460" y="10793010"/>
                  </a:lnTo>
                  <a:cubicBezTo>
                    <a:pt x="88900" y="10793010"/>
                    <a:pt x="59690" y="10763800"/>
                    <a:pt x="59690" y="1072824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7299395" y="59690"/>
                  </a:lnTo>
                  <a:moveTo>
                    <a:pt x="729939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0728240"/>
                  </a:lnTo>
                  <a:cubicBezTo>
                    <a:pt x="0" y="10796820"/>
                    <a:pt x="55880" y="10852700"/>
                    <a:pt x="124460" y="10852700"/>
                  </a:cubicBezTo>
                  <a:lnTo>
                    <a:pt x="7299395" y="10852700"/>
                  </a:lnTo>
                  <a:cubicBezTo>
                    <a:pt x="7367974" y="10852700"/>
                    <a:pt x="7423855" y="10796820"/>
                    <a:pt x="7423855" y="10728240"/>
                  </a:cubicBezTo>
                  <a:lnTo>
                    <a:pt x="7423855" y="124460"/>
                  </a:lnTo>
                  <a:cubicBezTo>
                    <a:pt x="7423855" y="55880"/>
                    <a:pt x="7367974" y="0"/>
                    <a:pt x="729939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0010110" y="1498749"/>
            <a:ext cx="4711576" cy="7289502"/>
            <a:chOff x="0" y="0"/>
            <a:chExt cx="6282101" cy="9719337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4226" r="14226"/>
            <a:stretch>
              <a:fillRect/>
            </a:stretch>
          </p:blipFill>
          <p:spPr>
            <a:xfrm>
              <a:off x="0" y="0"/>
              <a:ext cx="6282101" cy="971933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3082557" y="2965905"/>
            <a:ext cx="367486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É VOCÊ?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67146" y="1379415"/>
            <a:ext cx="4537872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quem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988180" y="6459489"/>
            <a:ext cx="5603773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ESTÁ AQUI?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EB03F8-3DD4-B58E-164D-B3309A31DF4D}"/>
              </a:ext>
            </a:extLst>
          </p:cNvPr>
          <p:cNvSpPr txBox="1"/>
          <p:nvPr/>
        </p:nvSpPr>
        <p:spPr>
          <a:xfrm>
            <a:off x="2679455" y="5314950"/>
            <a:ext cx="4537872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por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que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137630" y="2091956"/>
            <a:ext cx="6012740" cy="1601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CONTEÚDOS</a:t>
            </a:r>
          </a:p>
        </p:txBody>
      </p:sp>
      <p:sp>
        <p:nvSpPr>
          <p:cNvPr id="4" name="AutoShape 4"/>
          <p:cNvSpPr/>
          <p:nvPr/>
        </p:nvSpPr>
        <p:spPr>
          <a:xfrm rot="2017">
            <a:off x="1028699" y="5176837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2505540" y="3576385"/>
            <a:ext cx="13276920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 que vamos estudar neste semestre?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6637827" y="6033540"/>
            <a:ext cx="5012346" cy="781940"/>
            <a:chOff x="0" y="0"/>
            <a:chExt cx="6609980" cy="1031175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6637827" y="7281547"/>
            <a:ext cx="5012346" cy="781940"/>
            <a:chOff x="0" y="0"/>
            <a:chExt cx="6609980" cy="1031175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28694" y="6033540"/>
            <a:ext cx="5012346" cy="781940"/>
            <a:chOff x="0" y="0"/>
            <a:chExt cx="6609980" cy="1031175"/>
          </a:xfrm>
        </p:grpSpPr>
        <p:sp>
          <p:nvSpPr>
            <p:cNvPr id="13" name="Freeform 13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2246959" y="6033540"/>
            <a:ext cx="5012346" cy="781940"/>
            <a:chOff x="0" y="0"/>
            <a:chExt cx="6609980" cy="1031175"/>
          </a:xfrm>
        </p:grpSpPr>
        <p:sp>
          <p:nvSpPr>
            <p:cNvPr id="16" name="Freeform 1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1635400" y="6138324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Typescript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244533" y="7375020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Estruturas de dados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244533" y="6138324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Fundamentos de POO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853665" y="6138324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Diagrama de classes</a:t>
            </a:r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342A74B2-FFD8-15C5-1866-4AAAB90EE0BD}"/>
              </a:ext>
            </a:extLst>
          </p:cNvPr>
          <p:cNvSpPr txBox="1"/>
          <p:nvPr/>
        </p:nvSpPr>
        <p:spPr>
          <a:xfrm>
            <a:off x="6875064" y="841647"/>
            <a:ext cx="4537872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lista</a:t>
            </a:r>
            <a:r>
              <a:rPr lang="en-US" sz="8968" dirty="0">
                <a:solidFill>
                  <a:srgbClr val="B91646"/>
                </a:solidFill>
                <a:latin typeface="Brittany" panose="020B0604020202020204" charset="0"/>
              </a:rPr>
              <a:t> de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331777" y="3956119"/>
            <a:ext cx="5209256" cy="2308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PROGRAMAÇÃO EM PARES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20792" y="4298690"/>
            <a:ext cx="6077205" cy="1965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669"/>
              </a:lnSpc>
            </a:pPr>
            <a:r>
              <a:rPr lang="en-US" sz="14669">
                <a:solidFill>
                  <a:srgbClr val="B91646"/>
                </a:solidFill>
                <a:latin typeface="Bebas Neue Bold"/>
              </a:rPr>
              <a:t>CODEKATA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787073"/>
            <a:ext cx="6012740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CODEKATA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53129" y="2628647"/>
            <a:ext cx="4162763" cy="18283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98"/>
              </a:lnSpc>
            </a:pPr>
            <a:r>
              <a:rPr lang="en-US" sz="6998">
                <a:solidFill>
                  <a:srgbClr val="105652"/>
                </a:solidFill>
                <a:latin typeface="Bebas Neue Bold"/>
              </a:rPr>
              <a:t>PROGRAMAÇÃO EM PARES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28700" y="4792924"/>
            <a:ext cx="7152465" cy="1449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Representa exercícios de programação que podem ser desenvolvidos no dia-a-dia com o objetivo de aprender.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53129" y="4792924"/>
            <a:ext cx="7006171" cy="963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Ato de duas pessoas desenvolverem em conjunto uma mesma solução. 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3258800" y="4107993"/>
            <a:ext cx="3664572" cy="571683"/>
            <a:chOff x="0" y="0"/>
            <a:chExt cx="6609980" cy="1031175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3422736" y="4190126"/>
            <a:ext cx="3350436" cy="390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14"/>
              </a:lnSpc>
            </a:pPr>
            <a:r>
              <a:rPr lang="en-US" sz="2224" spc="333" dirty="0">
                <a:solidFill>
                  <a:srgbClr val="000000"/>
                </a:solidFill>
                <a:latin typeface="Bebas Neue"/>
              </a:rPr>
              <a:t>by Kent beck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4317492" y="4107993"/>
            <a:ext cx="3511750" cy="547843"/>
            <a:chOff x="0" y="0"/>
            <a:chExt cx="6609980" cy="1031175"/>
          </a:xfrm>
        </p:grpSpPr>
        <p:sp>
          <p:nvSpPr>
            <p:cNvPr id="12" name="Freeform 12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4474591" y="4193842"/>
            <a:ext cx="3210714" cy="367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84"/>
              </a:lnSpc>
            </a:pPr>
            <a:r>
              <a:rPr lang="en-US" sz="2132" spc="319">
                <a:solidFill>
                  <a:srgbClr val="000000"/>
                </a:solidFill>
                <a:latin typeface="Bebas Neue"/>
              </a:rPr>
              <a:t>by DAve Thomas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166</Words>
  <Application>Microsoft Office PowerPoint</Application>
  <PresentationFormat>Personalizar</PresentationFormat>
  <Paragraphs>61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9" baseType="lpstr">
      <vt:lpstr>Bebas Neue</vt:lpstr>
      <vt:lpstr>Bebas Neue Bold</vt:lpstr>
      <vt:lpstr>Calibri</vt:lpstr>
      <vt:lpstr>Poppins</vt:lpstr>
      <vt:lpstr>Arial</vt:lpstr>
      <vt:lpstr>Brittany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Aula #1 - Apresentação</dc:title>
  <dc:creator>Rafael Correa Alves</dc:creator>
  <cp:lastModifiedBy>Rafael Correa Alves</cp:lastModifiedBy>
  <cp:revision>6</cp:revision>
  <dcterms:created xsi:type="dcterms:W3CDTF">2006-08-16T00:00:00Z</dcterms:created>
  <dcterms:modified xsi:type="dcterms:W3CDTF">2023-03-01T11:44:34Z</dcterms:modified>
  <dc:identifier>DAFHweXTe4I</dc:identifier>
</cp:coreProperties>
</file>

<file path=docProps/thumbnail.jpeg>
</file>